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1B2B9-DCE9-4364-88FF-A19C0314DDAC}" type="datetimeFigureOut">
              <a:rPr lang="vi-VN" smtClean="0"/>
              <a:pPr/>
              <a:t>18/07/2016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B5B1B-1754-4EB8-B08D-9299C3D74E07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vi-VN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3425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84 : 4</a:t>
            </a:r>
            <a:endParaRPr lang="vi-VN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-533400" y="642918"/>
            <a:ext cx="510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latin typeface="Times New Roman" pitchFamily="18" charset="0"/>
              </a:rPr>
              <a:t>72 : 3 = ?</a:t>
            </a: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533400" y="1719236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latin typeface="Times New Roman" pitchFamily="18" charset="0"/>
              </a:rPr>
              <a:t>72</a:t>
            </a:r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1143000" y="1857348"/>
            <a:ext cx="0" cy="762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1143000" y="2238348"/>
            <a:ext cx="6096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1219200" y="1719236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3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2285984" y="1766861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* 7 </a:t>
            </a:r>
            <a:r>
              <a:rPr lang="en-US" sz="3200" dirty="0" err="1">
                <a:latin typeface="Times New Roman" pitchFamily="18" charset="0"/>
              </a:rPr>
              <a:t>chia</a:t>
            </a:r>
            <a:r>
              <a:rPr lang="en-US" sz="3200" dirty="0">
                <a:latin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</a:rPr>
              <a:t> 2,</a:t>
            </a:r>
            <a:r>
              <a:rPr lang="en-US" sz="2800" dirty="0"/>
              <a:t> 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5334000" y="1766861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viết 2.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143000" y="2192311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2</a:t>
            </a:r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571736" y="2238348"/>
            <a:ext cx="2895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2 </a:t>
            </a:r>
            <a:r>
              <a:rPr lang="en-US" sz="3200" dirty="0" err="1">
                <a:latin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</a:rPr>
              <a:t> 3 </a:t>
            </a:r>
            <a:r>
              <a:rPr lang="en-US" sz="3200" dirty="0" err="1">
                <a:latin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</a:rPr>
              <a:t> 6</a:t>
            </a:r>
            <a:r>
              <a:rPr lang="en-US" sz="2800" dirty="0"/>
              <a:t>; 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5286380" y="2238348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7 </a:t>
            </a:r>
            <a:r>
              <a:rPr lang="en-US" sz="3200" dirty="0" err="1">
                <a:latin typeface="Times New Roman" pitchFamily="18" charset="0"/>
              </a:rPr>
              <a:t>trừ</a:t>
            </a:r>
            <a:r>
              <a:rPr lang="en-US" sz="3200" dirty="0">
                <a:latin typeface="Times New Roman" pitchFamily="18" charset="0"/>
              </a:rPr>
              <a:t> 6 </a:t>
            </a:r>
            <a:r>
              <a:rPr lang="en-US" sz="3200" dirty="0" err="1">
                <a:latin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</a:rPr>
              <a:t> 1.</a:t>
            </a:r>
          </a:p>
          <a:p>
            <a:pPr eaLnBrk="0" hangingPunct="0">
              <a:spcBef>
                <a:spcPct val="50000"/>
              </a:spcBef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64" name="Text Box 44"/>
          <p:cNvSpPr txBox="1">
            <a:spLocks noChangeArrowheads="1"/>
          </p:cNvSpPr>
          <p:nvPr/>
        </p:nvSpPr>
        <p:spPr bwMode="auto">
          <a:xfrm>
            <a:off x="533400" y="2130398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6</a:t>
            </a:r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>
            <a:off x="533400" y="2652686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533400" y="2573311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1</a:t>
            </a:r>
          </a:p>
        </p:txBody>
      </p:sp>
      <p:sp>
        <p:nvSpPr>
          <p:cNvPr id="5167" name="Text Box 47"/>
          <p:cNvSpPr txBox="1">
            <a:spLocks noChangeArrowheads="1"/>
          </p:cNvSpPr>
          <p:nvPr/>
        </p:nvSpPr>
        <p:spPr bwMode="auto">
          <a:xfrm>
            <a:off x="2286000" y="2725711"/>
            <a:ext cx="365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* Hạ 2, được 12;</a:t>
            </a:r>
            <a:r>
              <a:rPr lang="en-US"/>
              <a:t> 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747713" y="2573311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2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5105400" y="2724123"/>
            <a:ext cx="4857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 chia 3 được 4, </a:t>
            </a:r>
          </a:p>
        </p:txBody>
      </p:sp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7924800" y="2728886"/>
            <a:ext cx="1409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viết 4.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1428750" y="2190723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4</a:t>
            </a:r>
          </a:p>
        </p:txBody>
      </p:sp>
      <p:sp>
        <p:nvSpPr>
          <p:cNvPr id="5172" name="Text Box 52"/>
          <p:cNvSpPr txBox="1">
            <a:spLocks noChangeArrowheads="1"/>
          </p:cNvSpPr>
          <p:nvPr/>
        </p:nvSpPr>
        <p:spPr bwMode="auto">
          <a:xfrm>
            <a:off x="2838450" y="3182911"/>
            <a:ext cx="3200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4 nhân 3 bằng 12;</a:t>
            </a: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533400" y="3030511"/>
            <a:ext cx="671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</a:t>
            </a:r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>
            <a:off x="609600" y="3533748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5886450" y="3195611"/>
            <a:ext cx="3257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12 trừ 12 bằng 0.</a:t>
            </a:r>
          </a:p>
        </p:txBody>
      </p:sp>
      <p:sp>
        <p:nvSpPr>
          <p:cNvPr id="5176" name="Text Box 56"/>
          <p:cNvSpPr txBox="1">
            <a:spLocks noChangeArrowheads="1"/>
          </p:cNvSpPr>
          <p:nvPr/>
        </p:nvSpPr>
        <p:spPr bwMode="auto">
          <a:xfrm>
            <a:off x="762000" y="3457548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0</a:t>
            </a: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-1328738" y="4219548"/>
            <a:ext cx="777240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>
                <a:latin typeface="Times New Roman" pitchFamily="18" charset="0"/>
              </a:rPr>
              <a:t>72 : 3 = 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/>
      <p:bldP spid="5155" grpId="0"/>
      <p:bldP spid="5156" grpId="0" animBg="1"/>
      <p:bldP spid="5157" grpId="0" animBg="1"/>
      <p:bldP spid="5158" grpId="0"/>
      <p:bldP spid="5159" grpId="0"/>
      <p:bldP spid="5160" grpId="0"/>
      <p:bldP spid="5161" grpId="0"/>
      <p:bldP spid="5162" grpId="0"/>
      <p:bldP spid="5163" grpId="0"/>
      <p:bldP spid="5164" grpId="0"/>
      <p:bldP spid="5165" grpId="0" animBg="1"/>
      <p:bldP spid="5166" grpId="0"/>
      <p:bldP spid="5167" grpId="0"/>
      <p:bldP spid="5168" grpId="0"/>
      <p:bldP spid="5169" grpId="0"/>
      <p:bldP spid="5170" grpId="0"/>
      <p:bldP spid="5171" grpId="0"/>
      <p:bldP spid="5172" grpId="0"/>
      <p:bldP spid="5173" grpId="0"/>
      <p:bldP spid="5174" grpId="0" animBg="1"/>
      <p:bldP spid="5175" grpId="0"/>
      <p:bldP spid="5176" grpId="0"/>
      <p:bldP spid="51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-1981200" y="92867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>
                <a:latin typeface="Times New Roman" pitchFamily="18" charset="0"/>
              </a:rPr>
              <a:t>65 : 2 = ?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533400" y="2147888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latin typeface="Times New Roman" pitchFamily="18" charset="0"/>
              </a:rPr>
              <a:t>65</a:t>
            </a: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1143000" y="2286000"/>
            <a:ext cx="0" cy="762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1143000" y="2667000"/>
            <a:ext cx="6096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219200" y="2154238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276600" y="2195513"/>
            <a:ext cx="3429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* 6 chia 2 được 3,</a:t>
            </a:r>
            <a:r>
              <a:rPr lang="en-US" sz="2800"/>
              <a:t> 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324600" y="2195513"/>
            <a:ext cx="190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viết 3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1143000" y="2620963"/>
            <a:ext cx="30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3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3581400" y="26670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3 nhân 2 bằng 6</a:t>
            </a:r>
            <a:r>
              <a:rPr lang="en-US" sz="2800"/>
              <a:t>; </a:t>
            </a:r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6324600" y="2667000"/>
            <a:ext cx="320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6 trừ 6 bằng 0.</a:t>
            </a:r>
          </a:p>
          <a:p>
            <a:pPr eaLnBrk="0" hangingPunct="0">
              <a:spcBef>
                <a:spcPct val="50000"/>
              </a:spcBef>
            </a:pPr>
            <a:endParaRPr lang="en-US" sz="3200">
              <a:latin typeface="Times New Roman" pitchFamily="18" charset="0"/>
            </a:endParaRP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533400" y="255905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6</a:t>
            </a:r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533400" y="3081338"/>
            <a:ext cx="5334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533400" y="30019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0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3200400" y="3154363"/>
            <a:ext cx="190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* Hạ 5;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747713" y="30019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5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4419600" y="3152775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5 chia 2 được 2, 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/>
        </p:nvSpPr>
        <p:spPr bwMode="auto">
          <a:xfrm>
            <a:off x="7086600" y="3157538"/>
            <a:ext cx="160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viết 2</a:t>
            </a: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1343025" y="2619375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3733800" y="3611563"/>
            <a:ext cx="3352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2 nhân 2 bằng 4;</a:t>
            </a:r>
          </a:p>
        </p:txBody>
      </p:sp>
      <p:sp>
        <p:nvSpPr>
          <p:cNvPr id="69656" name="Text Box 24"/>
          <p:cNvSpPr txBox="1">
            <a:spLocks noChangeArrowheads="1"/>
          </p:cNvSpPr>
          <p:nvPr/>
        </p:nvSpPr>
        <p:spPr bwMode="auto">
          <a:xfrm>
            <a:off x="747713" y="3459163"/>
            <a:ext cx="45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4</a:t>
            </a:r>
          </a:p>
        </p:txBody>
      </p:sp>
      <p:sp>
        <p:nvSpPr>
          <p:cNvPr id="69657" name="Line 25"/>
          <p:cNvSpPr>
            <a:spLocks noChangeShapeType="1"/>
          </p:cNvSpPr>
          <p:nvPr/>
        </p:nvSpPr>
        <p:spPr bwMode="auto">
          <a:xfrm>
            <a:off x="609600" y="396240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9658" name="Text Box 26"/>
          <p:cNvSpPr txBox="1">
            <a:spLocks noChangeArrowheads="1"/>
          </p:cNvSpPr>
          <p:nvPr/>
        </p:nvSpPr>
        <p:spPr bwMode="auto">
          <a:xfrm>
            <a:off x="6400800" y="3624263"/>
            <a:ext cx="2895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5 trừ 4 bằng 1.</a:t>
            </a:r>
          </a:p>
        </p:txBody>
      </p:sp>
      <p:sp>
        <p:nvSpPr>
          <p:cNvPr id="69659" name="Text Box 27"/>
          <p:cNvSpPr txBox="1">
            <a:spLocks noChangeArrowheads="1"/>
          </p:cNvSpPr>
          <p:nvPr/>
        </p:nvSpPr>
        <p:spPr bwMode="auto">
          <a:xfrm>
            <a:off x="762000" y="38862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1</a:t>
            </a:r>
          </a:p>
        </p:txBody>
      </p:sp>
      <p:sp>
        <p:nvSpPr>
          <p:cNvPr id="69660" name="Rectangle 28"/>
          <p:cNvSpPr>
            <a:spLocks noChangeArrowheads="1"/>
          </p:cNvSpPr>
          <p:nvPr/>
        </p:nvSpPr>
        <p:spPr bwMode="auto">
          <a:xfrm>
            <a:off x="-1066800" y="4648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>
                <a:latin typeface="Times New Roman" pitchFamily="18" charset="0"/>
              </a:rPr>
              <a:t>65 : 2 = 32 ( dư 1 )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9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  <p:bldP spid="69638" grpId="0"/>
      <p:bldP spid="69639" grpId="0" animBg="1"/>
      <p:bldP spid="69640" grpId="0" animBg="1"/>
      <p:bldP spid="69641" grpId="0"/>
      <p:bldP spid="69642" grpId="0"/>
      <p:bldP spid="69643" grpId="0"/>
      <p:bldP spid="69644" grpId="0"/>
      <p:bldP spid="69645" grpId="0"/>
      <p:bldP spid="69646" grpId="0"/>
      <p:bldP spid="69647" grpId="0"/>
      <p:bldP spid="69648" grpId="0" animBg="1"/>
      <p:bldP spid="69649" grpId="0"/>
      <p:bldP spid="69650" grpId="0"/>
      <p:bldP spid="69651" grpId="0"/>
      <p:bldP spid="69652" grpId="0"/>
      <p:bldP spid="69653" grpId="0"/>
      <p:bldP spid="69654" grpId="0"/>
      <p:bldP spid="69655" grpId="0"/>
      <p:bldP spid="69656" grpId="0"/>
      <p:bldP spid="69657" grpId="0" animBg="1"/>
      <p:bldP spid="69658" grpId="0"/>
      <p:bldP spid="69659" grpId="0"/>
      <p:bldP spid="696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28662" y="928670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</a:rPr>
              <a:t> 1</a:t>
            </a:r>
            <a:r>
              <a:rPr lang="en-US" sz="2800" dirty="0">
                <a:latin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</a:rPr>
              <a:t>Tính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642910" y="188277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a) 84 3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357554" y="1958971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96  6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5572132" y="1962146"/>
            <a:ext cx="1600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90  5</a:t>
            </a: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8467764" y="1866898"/>
            <a:ext cx="152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</a:t>
            </a:r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1595410" y="200501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1595410" y="2362198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3981442" y="2438396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6134107" y="2438396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6138870" y="2100258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>
            <a:off x="3967154" y="2100258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27" name="Text Box 67"/>
          <p:cNvSpPr txBox="1">
            <a:spLocks noChangeArrowheads="1"/>
          </p:cNvSpPr>
          <p:nvPr/>
        </p:nvSpPr>
        <p:spPr bwMode="auto">
          <a:xfrm>
            <a:off x="642910" y="3714752"/>
            <a:ext cx="899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b) 68  6         </a:t>
            </a:r>
            <a:r>
              <a:rPr lang="en-US" sz="3200" dirty="0" smtClean="0">
                <a:latin typeface="Times New Roman" pitchFamily="18" charset="0"/>
              </a:rPr>
              <a:t>    97  </a:t>
            </a:r>
            <a:r>
              <a:rPr lang="en-US" sz="3200" dirty="0">
                <a:latin typeface="Times New Roman" pitchFamily="18" charset="0"/>
              </a:rPr>
              <a:t>3               59  5                 </a:t>
            </a:r>
          </a:p>
        </p:txBody>
      </p:sp>
      <p:sp>
        <p:nvSpPr>
          <p:cNvPr id="66628" name="Line 68"/>
          <p:cNvSpPr>
            <a:spLocks noChangeShapeType="1"/>
          </p:cNvSpPr>
          <p:nvPr/>
        </p:nvSpPr>
        <p:spPr bwMode="auto">
          <a:xfrm>
            <a:off x="6129310" y="381000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0" name="Line 70"/>
          <p:cNvSpPr>
            <a:spLocks noChangeShapeType="1"/>
          </p:cNvSpPr>
          <p:nvPr/>
        </p:nvSpPr>
        <p:spPr bwMode="auto">
          <a:xfrm>
            <a:off x="1671610" y="384810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1" name="Line 71"/>
          <p:cNvSpPr>
            <a:spLocks noChangeShapeType="1"/>
          </p:cNvSpPr>
          <p:nvPr/>
        </p:nvSpPr>
        <p:spPr bwMode="auto">
          <a:xfrm>
            <a:off x="3767110" y="382905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2" name="Line 72"/>
          <p:cNvSpPr>
            <a:spLocks noChangeShapeType="1"/>
          </p:cNvSpPr>
          <p:nvPr/>
        </p:nvSpPr>
        <p:spPr bwMode="auto">
          <a:xfrm>
            <a:off x="1652560" y="419100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3" name="Line 73"/>
          <p:cNvSpPr>
            <a:spLocks noChangeShapeType="1"/>
          </p:cNvSpPr>
          <p:nvPr/>
        </p:nvSpPr>
        <p:spPr bwMode="auto">
          <a:xfrm>
            <a:off x="3767110" y="419100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66634" name="Line 74"/>
          <p:cNvSpPr>
            <a:spLocks noChangeShapeType="1"/>
          </p:cNvSpPr>
          <p:nvPr/>
        </p:nvSpPr>
        <p:spPr bwMode="auto">
          <a:xfrm>
            <a:off x="6129310" y="4191000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386670" y="1906583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   91  7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8339170" y="2028820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30" name="Line 13"/>
          <p:cNvSpPr>
            <a:spLocks noChangeShapeType="1"/>
          </p:cNvSpPr>
          <p:nvPr/>
        </p:nvSpPr>
        <p:spPr bwMode="auto">
          <a:xfrm>
            <a:off x="8339170" y="2386008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386670" y="3778257"/>
            <a:ext cx="182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   89 2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8339170" y="3886208"/>
            <a:ext cx="0" cy="6858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8339170" y="4243396"/>
            <a:ext cx="4572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7200" y="1090595"/>
            <a:ext cx="845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</a:rPr>
              <a:t> 2</a:t>
            </a:r>
            <a:r>
              <a:rPr lang="en-US" sz="2800" b="1" dirty="0">
                <a:latin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60 </a:t>
            </a:r>
            <a:r>
              <a:rPr lang="en-US" sz="2800" dirty="0" err="1">
                <a:latin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</a:rPr>
              <a:t>giờ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phút</a:t>
            </a:r>
            <a:r>
              <a:rPr lang="en-US" sz="2800" dirty="0">
                <a:latin typeface="Times New Roman" pitchFamily="18" charset="0"/>
              </a:rPr>
              <a:t>?</a:t>
            </a:r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0" y="227168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5135" name="Rectangle 37"/>
          <p:cNvSpPr>
            <a:spLocks noChangeArrowheads="1"/>
          </p:cNvSpPr>
          <p:nvPr/>
        </p:nvSpPr>
        <p:spPr bwMode="auto">
          <a:xfrm>
            <a:off x="0" y="-642966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graphicFrame>
        <p:nvGraphicFramePr>
          <p:cNvPr id="8228" name="Object 36"/>
          <p:cNvGraphicFramePr>
            <a:graphicFrameLocks noChangeAspect="1"/>
          </p:cNvGraphicFramePr>
          <p:nvPr/>
        </p:nvGraphicFramePr>
        <p:xfrm>
          <a:off x="5029200" y="928670"/>
          <a:ext cx="363538" cy="990600"/>
        </p:xfrm>
        <a:graphic>
          <a:graphicData uri="http://schemas.openxmlformats.org/presentationml/2006/ole">
            <p:oleObj spid="_x0000_s2050" name="Equation" r:id="rId3" imgW="139639" imgH="393529" progId="Equation.3">
              <p:embed/>
            </p:oleObj>
          </a:graphicData>
        </a:graphic>
      </p:graphicFrame>
      <p:sp>
        <p:nvSpPr>
          <p:cNvPr id="2066" name="TextBox 15"/>
          <p:cNvSpPr txBox="1">
            <a:spLocks noChangeArrowheads="1"/>
          </p:cNvSpPr>
          <p:nvPr/>
        </p:nvSpPr>
        <p:spPr bwMode="auto">
          <a:xfrm>
            <a:off x="2460626" y="264796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2067" name="TextBox 16"/>
          <p:cNvSpPr txBox="1">
            <a:spLocks noChangeArrowheads="1"/>
          </p:cNvSpPr>
          <p:nvPr/>
        </p:nvSpPr>
        <p:spPr bwMode="auto">
          <a:xfrm>
            <a:off x="2155826" y="3257560"/>
            <a:ext cx="2466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 giờ  :  60 phút</a:t>
            </a:r>
          </a:p>
        </p:txBody>
      </p:sp>
      <p:graphicFrame>
        <p:nvGraphicFramePr>
          <p:cNvPr id="2" name="Object 17"/>
          <p:cNvGraphicFramePr>
            <a:graphicFrameLocks noChangeAspect="1"/>
          </p:cNvGraphicFramePr>
          <p:nvPr/>
        </p:nvGraphicFramePr>
        <p:xfrm>
          <a:off x="2155826" y="3867160"/>
          <a:ext cx="363538" cy="990600"/>
        </p:xfrm>
        <a:graphic>
          <a:graphicData uri="http://schemas.openxmlformats.org/presentationml/2006/ole">
            <p:oleObj spid="_x0000_s2052" name="Equation" r:id="rId4" imgW="139639" imgH="393529" progId="Equation.3">
              <p:embed/>
            </p:oleObj>
          </a:graphicData>
        </a:graphic>
      </p:graphicFrame>
      <p:sp>
        <p:nvSpPr>
          <p:cNvPr id="2068" name="TextBox 22"/>
          <p:cNvSpPr txBox="1">
            <a:spLocks noChangeArrowheads="1"/>
          </p:cNvSpPr>
          <p:nvPr/>
        </p:nvSpPr>
        <p:spPr bwMode="auto">
          <a:xfrm>
            <a:off x="2384426" y="402908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giờ  :</a:t>
            </a:r>
          </a:p>
        </p:txBody>
      </p:sp>
      <p:sp>
        <p:nvSpPr>
          <p:cNvPr id="2069" name="TextBox 23"/>
          <p:cNvSpPr txBox="1">
            <a:spLocks noChangeArrowheads="1"/>
          </p:cNvSpPr>
          <p:nvPr/>
        </p:nvSpPr>
        <p:spPr bwMode="auto">
          <a:xfrm>
            <a:off x="3375026" y="3952885"/>
            <a:ext cx="1339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... phút?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2066" grpId="0"/>
      <p:bldP spid="2067" grpId="0"/>
      <p:bldP spid="2068" grpId="0"/>
      <p:bldP spid="20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0" y="71435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</a:rPr>
              <a:t>	</a:t>
            </a:r>
            <a:r>
              <a:rPr lang="en-US" sz="2800" b="1" u="sng" dirty="0" err="1">
                <a:latin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</a:rPr>
              <a:t> 3</a:t>
            </a:r>
            <a:r>
              <a:rPr lang="en-US" sz="2800" b="1" dirty="0">
                <a:latin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31m </a:t>
            </a:r>
            <a:r>
              <a:rPr lang="en-US" sz="2800" dirty="0" err="1">
                <a:latin typeface="Times New Roman" pitchFamily="18" charset="0"/>
              </a:rPr>
              <a:t>vải</a:t>
            </a:r>
            <a:r>
              <a:rPr lang="en-US" sz="2800" dirty="0">
                <a:latin typeface="Times New Roman" pitchFamily="18" charset="0"/>
              </a:rPr>
              <a:t> , may </a:t>
            </a:r>
            <a:r>
              <a:rPr lang="en-US" sz="2800" dirty="0" err="1">
                <a:latin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quần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hết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3m. </a:t>
            </a:r>
            <a:r>
              <a:rPr lang="en-US" sz="2800" dirty="0" err="1" smtClean="0">
                <a:latin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</a:rPr>
              <a:t> may </a:t>
            </a:r>
            <a:r>
              <a:rPr lang="en-US" sz="2800" dirty="0" err="1">
                <a:latin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nhiều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bộ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quần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còn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thừa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mấy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mét</a:t>
            </a:r>
            <a:r>
              <a:rPr lang="en-US" sz="2800" dirty="0">
                <a:latin typeface="Times New Roman" pitchFamily="18" charset="0"/>
              </a:rPr>
              <a:t>? 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2914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vi-VN"/>
          </a:p>
        </p:txBody>
      </p:sp>
      <p:sp>
        <p:nvSpPr>
          <p:cNvPr id="14349" name="Text Box 19"/>
          <p:cNvSpPr txBox="1">
            <a:spLocks noChangeArrowheads="1"/>
          </p:cNvSpPr>
          <p:nvPr/>
        </p:nvSpPr>
        <p:spPr bwMode="auto">
          <a:xfrm>
            <a:off x="4632325" y="4456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vi-VN"/>
          </a:p>
        </p:txBody>
      </p:sp>
      <p:sp>
        <p:nvSpPr>
          <p:cNvPr id="10255" name="TextBox 15"/>
          <p:cNvSpPr txBox="1">
            <a:spLocks noChangeArrowheads="1"/>
          </p:cNvSpPr>
          <p:nvPr/>
        </p:nvSpPr>
        <p:spPr bwMode="auto">
          <a:xfrm>
            <a:off x="3200400" y="3133725"/>
            <a:ext cx="1309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10256" name="TextBox 16"/>
          <p:cNvSpPr txBox="1">
            <a:spLocks noChangeArrowheads="1"/>
          </p:cNvSpPr>
          <p:nvPr/>
        </p:nvSpPr>
        <p:spPr bwMode="auto">
          <a:xfrm>
            <a:off x="2209800" y="3505200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 m    :    1 bộ</a:t>
            </a:r>
          </a:p>
        </p:txBody>
      </p:sp>
      <p:sp>
        <p:nvSpPr>
          <p:cNvPr id="10257" name="TextBox 17"/>
          <p:cNvSpPr txBox="1">
            <a:spLocks noChangeArrowheads="1"/>
          </p:cNvSpPr>
          <p:nvPr/>
        </p:nvSpPr>
        <p:spPr bwMode="auto">
          <a:xfrm>
            <a:off x="2057400" y="3962400"/>
            <a:ext cx="510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31 m     :   ....bộ (thừa....m vải)?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/>
      <p:bldP spid="10255" grpId="0"/>
      <p:bldP spid="10256" grpId="0"/>
      <p:bldP spid="102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223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Kiểm tra bài cũ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</cp:revision>
  <dcterms:created xsi:type="dcterms:W3CDTF">2016-07-13T08:12:34Z</dcterms:created>
  <dcterms:modified xsi:type="dcterms:W3CDTF">2016-07-18T01:56:58Z</dcterms:modified>
</cp:coreProperties>
</file>